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51" r:id="rId2"/>
  </p:sldMasterIdLst>
  <p:notesMasterIdLst>
    <p:notesMasterId r:id="rId4"/>
  </p:notesMasterIdLst>
  <p:sldIdLst>
    <p:sldId id="257" r:id="rId3"/>
  </p:sldIdLst>
  <p:sldSz cx="3600450" cy="5327650"/>
  <p:notesSz cx="2776538" cy="4519613"/>
  <p:defaultTextStyle>
    <a:defPPr>
      <a:defRPr lang="ja-JP"/>
    </a:defPPr>
    <a:lvl1pPr marL="0" algn="l" defTabSz="223576" rtl="0" eaLnBrk="1" latinLnBrk="0" hangingPunct="1">
      <a:defRPr kumimoji="1" sz="880" kern="1200">
        <a:solidFill>
          <a:schemeClr val="tx1"/>
        </a:solidFill>
        <a:latin typeface="+mn-lt"/>
        <a:ea typeface="+mn-ea"/>
        <a:cs typeface="+mn-cs"/>
      </a:defRPr>
    </a:lvl1pPr>
    <a:lvl2pPr marL="223576" algn="l" defTabSz="223576" rtl="0" eaLnBrk="1" latinLnBrk="0" hangingPunct="1">
      <a:defRPr kumimoji="1" sz="880" kern="1200">
        <a:solidFill>
          <a:schemeClr val="tx1"/>
        </a:solidFill>
        <a:latin typeface="+mn-lt"/>
        <a:ea typeface="+mn-ea"/>
        <a:cs typeface="+mn-cs"/>
      </a:defRPr>
    </a:lvl2pPr>
    <a:lvl3pPr marL="447152" algn="l" defTabSz="223576" rtl="0" eaLnBrk="1" latinLnBrk="0" hangingPunct="1">
      <a:defRPr kumimoji="1" sz="880" kern="1200">
        <a:solidFill>
          <a:schemeClr val="tx1"/>
        </a:solidFill>
        <a:latin typeface="+mn-lt"/>
        <a:ea typeface="+mn-ea"/>
        <a:cs typeface="+mn-cs"/>
      </a:defRPr>
    </a:lvl3pPr>
    <a:lvl4pPr marL="670728" algn="l" defTabSz="223576" rtl="0" eaLnBrk="1" latinLnBrk="0" hangingPunct="1">
      <a:defRPr kumimoji="1" sz="880" kern="1200">
        <a:solidFill>
          <a:schemeClr val="tx1"/>
        </a:solidFill>
        <a:latin typeface="+mn-lt"/>
        <a:ea typeface="+mn-ea"/>
        <a:cs typeface="+mn-cs"/>
      </a:defRPr>
    </a:lvl4pPr>
    <a:lvl5pPr marL="894303" algn="l" defTabSz="223576" rtl="0" eaLnBrk="1" latinLnBrk="0" hangingPunct="1">
      <a:defRPr kumimoji="1" sz="880" kern="1200">
        <a:solidFill>
          <a:schemeClr val="tx1"/>
        </a:solidFill>
        <a:latin typeface="+mn-lt"/>
        <a:ea typeface="+mn-ea"/>
        <a:cs typeface="+mn-cs"/>
      </a:defRPr>
    </a:lvl5pPr>
    <a:lvl6pPr marL="1117880" algn="l" defTabSz="223576" rtl="0" eaLnBrk="1" latinLnBrk="0" hangingPunct="1">
      <a:defRPr kumimoji="1" sz="880" kern="1200">
        <a:solidFill>
          <a:schemeClr val="tx1"/>
        </a:solidFill>
        <a:latin typeface="+mn-lt"/>
        <a:ea typeface="+mn-ea"/>
        <a:cs typeface="+mn-cs"/>
      </a:defRPr>
    </a:lvl6pPr>
    <a:lvl7pPr marL="1341455" algn="l" defTabSz="223576" rtl="0" eaLnBrk="1" latinLnBrk="0" hangingPunct="1">
      <a:defRPr kumimoji="1" sz="880" kern="1200">
        <a:solidFill>
          <a:schemeClr val="tx1"/>
        </a:solidFill>
        <a:latin typeface="+mn-lt"/>
        <a:ea typeface="+mn-ea"/>
        <a:cs typeface="+mn-cs"/>
      </a:defRPr>
    </a:lvl7pPr>
    <a:lvl8pPr marL="1565031" algn="l" defTabSz="223576" rtl="0" eaLnBrk="1" latinLnBrk="0" hangingPunct="1">
      <a:defRPr kumimoji="1" sz="880" kern="1200">
        <a:solidFill>
          <a:schemeClr val="tx1"/>
        </a:solidFill>
        <a:latin typeface="+mn-lt"/>
        <a:ea typeface="+mn-ea"/>
        <a:cs typeface="+mn-cs"/>
      </a:defRPr>
    </a:lvl8pPr>
    <a:lvl9pPr marL="1788607" algn="l" defTabSz="223576" rtl="0" eaLnBrk="1" latinLnBrk="0" hangingPunct="1">
      <a:defRPr kumimoji="1" sz="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3" userDrawn="1">
          <p15:clr>
            <a:srgbClr val="A4A3A4"/>
          </p15:clr>
        </p15:guide>
        <p15:guide id="2" pos="1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7CC"/>
    <a:srgbClr val="88A7C1"/>
    <a:srgbClr val="84A1BB"/>
    <a:srgbClr val="7E8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2436" y="72"/>
      </p:cViewPr>
      <p:guideLst>
        <p:guide orient="horz" pos="3243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1203166" cy="226765"/>
          </a:xfrm>
          <a:prstGeom prst="rect">
            <a:avLst/>
          </a:prstGeom>
        </p:spPr>
        <p:txBody>
          <a:bodyPr vert="horz" lIns="41669" tIns="20835" rIns="41669" bIns="20835" rtlCol="0"/>
          <a:lstStyle>
            <a:lvl1pPr algn="l">
              <a:defRPr sz="5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572730" y="0"/>
            <a:ext cx="1203166" cy="226765"/>
          </a:xfrm>
          <a:prstGeom prst="rect">
            <a:avLst/>
          </a:prstGeom>
        </p:spPr>
        <p:txBody>
          <a:bodyPr vert="horz" lIns="41669" tIns="20835" rIns="41669" bIns="20835" rtlCol="0"/>
          <a:lstStyle>
            <a:lvl1pPr algn="r">
              <a:defRPr sz="500"/>
            </a:lvl1pPr>
          </a:lstStyle>
          <a:p>
            <a:fld id="{EB3392CD-10D7-4A11-AA16-A301736763B1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73125" y="565150"/>
            <a:ext cx="1030288" cy="1525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1669" tIns="20835" rIns="41669" bIns="208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77654" y="2175064"/>
            <a:ext cx="2221230" cy="1779598"/>
          </a:xfrm>
          <a:prstGeom prst="rect">
            <a:avLst/>
          </a:prstGeom>
        </p:spPr>
        <p:txBody>
          <a:bodyPr vert="horz" lIns="41669" tIns="20835" rIns="41669" bIns="2083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4292848"/>
            <a:ext cx="1203166" cy="226765"/>
          </a:xfrm>
          <a:prstGeom prst="rect">
            <a:avLst/>
          </a:prstGeom>
        </p:spPr>
        <p:txBody>
          <a:bodyPr vert="horz" lIns="41669" tIns="20835" rIns="41669" bIns="20835" rtlCol="0" anchor="b"/>
          <a:lstStyle>
            <a:lvl1pPr algn="l">
              <a:defRPr sz="5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572730" y="4292848"/>
            <a:ext cx="1203166" cy="226765"/>
          </a:xfrm>
          <a:prstGeom prst="rect">
            <a:avLst/>
          </a:prstGeom>
        </p:spPr>
        <p:txBody>
          <a:bodyPr vert="horz" lIns="41669" tIns="20835" rIns="41669" bIns="20835" rtlCol="0" anchor="b"/>
          <a:lstStyle>
            <a:lvl1pPr algn="r">
              <a:defRPr sz="500"/>
            </a:lvl1pPr>
          </a:lstStyle>
          <a:p>
            <a:fld id="{7968678C-FF45-41E9-B8DF-9B098C340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86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7152" rtl="0" eaLnBrk="1" latinLnBrk="0" hangingPunct="1">
      <a:defRPr kumimoji="1" sz="587" kern="1200">
        <a:solidFill>
          <a:schemeClr val="tx1"/>
        </a:solidFill>
        <a:latin typeface="+mn-lt"/>
        <a:ea typeface="+mn-ea"/>
        <a:cs typeface="+mn-cs"/>
      </a:defRPr>
    </a:lvl1pPr>
    <a:lvl2pPr marL="223576" algn="l" defTabSz="447152" rtl="0" eaLnBrk="1" latinLnBrk="0" hangingPunct="1">
      <a:defRPr kumimoji="1" sz="587" kern="1200">
        <a:solidFill>
          <a:schemeClr val="tx1"/>
        </a:solidFill>
        <a:latin typeface="+mn-lt"/>
        <a:ea typeface="+mn-ea"/>
        <a:cs typeface="+mn-cs"/>
      </a:defRPr>
    </a:lvl2pPr>
    <a:lvl3pPr marL="447152" algn="l" defTabSz="447152" rtl="0" eaLnBrk="1" latinLnBrk="0" hangingPunct="1">
      <a:defRPr kumimoji="1" sz="587" kern="1200">
        <a:solidFill>
          <a:schemeClr val="tx1"/>
        </a:solidFill>
        <a:latin typeface="+mn-lt"/>
        <a:ea typeface="+mn-ea"/>
        <a:cs typeface="+mn-cs"/>
      </a:defRPr>
    </a:lvl3pPr>
    <a:lvl4pPr marL="670728" algn="l" defTabSz="447152" rtl="0" eaLnBrk="1" latinLnBrk="0" hangingPunct="1">
      <a:defRPr kumimoji="1" sz="587" kern="1200">
        <a:solidFill>
          <a:schemeClr val="tx1"/>
        </a:solidFill>
        <a:latin typeface="+mn-lt"/>
        <a:ea typeface="+mn-ea"/>
        <a:cs typeface="+mn-cs"/>
      </a:defRPr>
    </a:lvl4pPr>
    <a:lvl5pPr marL="894303" algn="l" defTabSz="447152" rtl="0" eaLnBrk="1" latinLnBrk="0" hangingPunct="1">
      <a:defRPr kumimoji="1" sz="587" kern="1200">
        <a:solidFill>
          <a:schemeClr val="tx1"/>
        </a:solidFill>
        <a:latin typeface="+mn-lt"/>
        <a:ea typeface="+mn-ea"/>
        <a:cs typeface="+mn-cs"/>
      </a:defRPr>
    </a:lvl5pPr>
    <a:lvl6pPr marL="1117880" algn="l" defTabSz="447152" rtl="0" eaLnBrk="1" latinLnBrk="0" hangingPunct="1">
      <a:defRPr kumimoji="1" sz="587" kern="1200">
        <a:solidFill>
          <a:schemeClr val="tx1"/>
        </a:solidFill>
        <a:latin typeface="+mn-lt"/>
        <a:ea typeface="+mn-ea"/>
        <a:cs typeface="+mn-cs"/>
      </a:defRPr>
    </a:lvl6pPr>
    <a:lvl7pPr marL="1341455" algn="l" defTabSz="447152" rtl="0" eaLnBrk="1" latinLnBrk="0" hangingPunct="1">
      <a:defRPr kumimoji="1" sz="587" kern="1200">
        <a:solidFill>
          <a:schemeClr val="tx1"/>
        </a:solidFill>
        <a:latin typeface="+mn-lt"/>
        <a:ea typeface="+mn-ea"/>
        <a:cs typeface="+mn-cs"/>
      </a:defRPr>
    </a:lvl7pPr>
    <a:lvl8pPr marL="1565031" algn="l" defTabSz="447152" rtl="0" eaLnBrk="1" latinLnBrk="0" hangingPunct="1">
      <a:defRPr kumimoji="1" sz="587" kern="1200">
        <a:solidFill>
          <a:schemeClr val="tx1"/>
        </a:solidFill>
        <a:latin typeface="+mn-lt"/>
        <a:ea typeface="+mn-ea"/>
        <a:cs typeface="+mn-cs"/>
      </a:defRPr>
    </a:lvl8pPr>
    <a:lvl9pPr marL="1788607" algn="l" defTabSz="447152" rtl="0" eaLnBrk="1" latinLnBrk="0" hangingPunct="1">
      <a:defRPr kumimoji="1" sz="5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44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890" y="355282"/>
            <a:ext cx="1161606" cy="1243092"/>
          </a:xfrm>
          <a:prstGeom prst="rect">
            <a:avLst/>
          </a:prstGeom>
        </p:spPr>
        <p:txBody>
          <a:bodyPr anchor="b"/>
          <a:lstStyle>
            <a:lvl1pPr>
              <a:defRPr sz="1524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0418" y="766749"/>
            <a:ext cx="1822898" cy="3786247"/>
          </a:xfrm>
          <a:prstGeom prst="rect">
            <a:avLst/>
          </a:prstGeom>
        </p:spPr>
        <p:txBody>
          <a:bodyPr/>
          <a:lstStyle>
            <a:lvl1pPr>
              <a:defRPr sz="1524"/>
            </a:lvl1pPr>
            <a:lvl2pPr>
              <a:defRPr sz="1333"/>
            </a:lvl2pPr>
            <a:lvl3pPr>
              <a:defRPr sz="1143"/>
            </a:lvl3pPr>
            <a:lvl4pPr>
              <a:defRPr sz="952"/>
            </a:lvl4pPr>
            <a:lvl5pPr>
              <a:defRPr sz="952"/>
            </a:lvl5pPr>
            <a:lvl6pPr>
              <a:defRPr sz="952"/>
            </a:lvl6pPr>
            <a:lvl7pPr>
              <a:defRPr sz="952"/>
            </a:lvl7pPr>
            <a:lvl8pPr>
              <a:defRPr sz="952"/>
            </a:lvl8pPr>
            <a:lvl9pPr>
              <a:defRPr sz="95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7890" y="1598377"/>
            <a:ext cx="1161606" cy="2960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2"/>
            </a:lvl1pPr>
            <a:lvl2pPr marL="217683" indent="0">
              <a:buNone/>
              <a:defRPr sz="667"/>
            </a:lvl2pPr>
            <a:lvl3pPr marL="435367" indent="0">
              <a:buNone/>
              <a:defRPr sz="571"/>
            </a:lvl3pPr>
            <a:lvl4pPr marL="653050" indent="0">
              <a:buNone/>
              <a:defRPr sz="476"/>
            </a:lvl4pPr>
            <a:lvl5pPr marL="870734" indent="0">
              <a:buNone/>
              <a:defRPr sz="476"/>
            </a:lvl5pPr>
            <a:lvl6pPr marL="1088417" indent="0">
              <a:buNone/>
              <a:defRPr sz="476"/>
            </a:lvl6pPr>
            <a:lvl7pPr marL="1306101" indent="0">
              <a:buNone/>
              <a:defRPr sz="476"/>
            </a:lvl7pPr>
            <a:lvl8pPr marL="1523783" indent="0">
              <a:buNone/>
              <a:defRPr sz="476"/>
            </a:lvl8pPr>
            <a:lvl9pPr marL="1741467" indent="0">
              <a:buNone/>
              <a:defRPr sz="476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247893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151192D8-C4DA-4D5C-9AA3-ADBEAABB0C24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192595" y="4937555"/>
            <a:ext cx="1215265" cy="284068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2543140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A3865CF9-1B59-4911-A7AC-251080CCE6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53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890" y="355282"/>
            <a:ext cx="1161606" cy="1243092"/>
          </a:xfrm>
          <a:prstGeom prst="rect">
            <a:avLst/>
          </a:prstGeom>
        </p:spPr>
        <p:txBody>
          <a:bodyPr anchor="b"/>
          <a:lstStyle>
            <a:lvl1pPr>
              <a:defRPr sz="1524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530418" y="766749"/>
            <a:ext cx="1822898" cy="37862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24"/>
            </a:lvl1pPr>
            <a:lvl2pPr marL="217683" indent="0">
              <a:buNone/>
              <a:defRPr sz="1333"/>
            </a:lvl2pPr>
            <a:lvl3pPr marL="435367" indent="0">
              <a:buNone/>
              <a:defRPr sz="1143"/>
            </a:lvl3pPr>
            <a:lvl4pPr marL="653050" indent="0">
              <a:buNone/>
              <a:defRPr sz="952"/>
            </a:lvl4pPr>
            <a:lvl5pPr marL="870734" indent="0">
              <a:buNone/>
              <a:defRPr sz="952"/>
            </a:lvl5pPr>
            <a:lvl6pPr marL="1088417" indent="0">
              <a:buNone/>
              <a:defRPr sz="952"/>
            </a:lvl6pPr>
            <a:lvl7pPr marL="1306101" indent="0">
              <a:buNone/>
              <a:defRPr sz="952"/>
            </a:lvl7pPr>
            <a:lvl8pPr marL="1523783" indent="0">
              <a:buNone/>
              <a:defRPr sz="952"/>
            </a:lvl8pPr>
            <a:lvl9pPr marL="1741467" indent="0">
              <a:buNone/>
              <a:defRPr sz="952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47890" y="1598377"/>
            <a:ext cx="1161606" cy="2960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2"/>
            </a:lvl1pPr>
            <a:lvl2pPr marL="217683" indent="0">
              <a:buNone/>
              <a:defRPr sz="667"/>
            </a:lvl2pPr>
            <a:lvl3pPr marL="435367" indent="0">
              <a:buNone/>
              <a:defRPr sz="571"/>
            </a:lvl3pPr>
            <a:lvl4pPr marL="653050" indent="0">
              <a:buNone/>
              <a:defRPr sz="476"/>
            </a:lvl4pPr>
            <a:lvl5pPr marL="870734" indent="0">
              <a:buNone/>
              <a:defRPr sz="476"/>
            </a:lvl5pPr>
            <a:lvl6pPr marL="1088417" indent="0">
              <a:buNone/>
              <a:defRPr sz="476"/>
            </a:lvl6pPr>
            <a:lvl7pPr marL="1306101" indent="0">
              <a:buNone/>
              <a:defRPr sz="476"/>
            </a:lvl7pPr>
            <a:lvl8pPr marL="1523783" indent="0">
              <a:buNone/>
              <a:defRPr sz="476"/>
            </a:lvl8pPr>
            <a:lvl9pPr marL="1741467" indent="0">
              <a:buNone/>
              <a:defRPr sz="476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247893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151192D8-C4DA-4D5C-9AA3-ADBEAABB0C24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192595" y="4937555"/>
            <a:ext cx="1215265" cy="284068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2543140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A3865CF9-1B59-4911-A7AC-251080CCE6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29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890" y="283280"/>
            <a:ext cx="3104670" cy="1030239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47890" y="1417963"/>
            <a:ext cx="3104670" cy="33803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247893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151192D8-C4DA-4D5C-9AA3-ADBEAABB0C24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192595" y="4937555"/>
            <a:ext cx="1215265" cy="284068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2543140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A3865CF9-1B59-4911-A7AC-251080CCE6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58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576394" y="283280"/>
            <a:ext cx="776167" cy="4515011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47891" y="283280"/>
            <a:ext cx="2255950" cy="4515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247893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151192D8-C4DA-4D5C-9AA3-ADBEAABB0C24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192595" y="4937555"/>
            <a:ext cx="1215265" cy="284068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2543140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A3865CF9-1B59-4911-A7AC-251080CCE6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71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0024" y="213357"/>
            <a:ext cx="3240405" cy="887941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024" y="1243121"/>
            <a:ext cx="3240405" cy="351600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80024" y="4937943"/>
            <a:ext cx="840105" cy="283648"/>
          </a:xfrm>
          <a:prstGeom prst="rect">
            <a:avLst/>
          </a:prstGeom>
        </p:spPr>
        <p:txBody>
          <a:bodyPr/>
          <a:lstStyle/>
          <a:p>
            <a:fld id="{C14DB698-39A7-4CC3-BEF7-BCA93C746938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230155" y="4937943"/>
            <a:ext cx="1140143" cy="283648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2580324" y="4937943"/>
            <a:ext cx="840105" cy="283648"/>
          </a:xfrm>
          <a:prstGeom prst="rect">
            <a:avLst/>
          </a:prstGeom>
        </p:spPr>
        <p:txBody>
          <a:bodyPr/>
          <a:lstStyle/>
          <a:p>
            <a:fld id="{217A941C-D2D5-4C6E-825B-21551383C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56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435" y="871985"/>
            <a:ext cx="2700338" cy="1854747"/>
          </a:xfrm>
          <a:prstGeom prst="rect">
            <a:avLst/>
          </a:prstGeom>
        </p:spPr>
        <p:txBody>
          <a:bodyPr anchor="b"/>
          <a:lstStyle>
            <a:lvl1pPr algn="ctr">
              <a:defRPr sz="2857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0435" y="2797949"/>
            <a:ext cx="2700338" cy="12866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43"/>
            </a:lvl1pPr>
            <a:lvl2pPr marL="217683" indent="0" algn="ctr">
              <a:buNone/>
              <a:defRPr sz="952"/>
            </a:lvl2pPr>
            <a:lvl3pPr marL="435367" indent="0" algn="ctr">
              <a:buNone/>
              <a:defRPr sz="857"/>
            </a:lvl3pPr>
            <a:lvl4pPr marL="653050" indent="0" algn="ctr">
              <a:buNone/>
              <a:defRPr sz="762"/>
            </a:lvl4pPr>
            <a:lvl5pPr marL="870734" indent="0" algn="ctr">
              <a:buNone/>
              <a:defRPr sz="762"/>
            </a:lvl5pPr>
            <a:lvl6pPr marL="1088417" indent="0" algn="ctr">
              <a:buNone/>
              <a:defRPr sz="762"/>
            </a:lvl6pPr>
            <a:lvl7pPr marL="1306101" indent="0" algn="ctr">
              <a:buNone/>
              <a:defRPr sz="762"/>
            </a:lvl7pPr>
            <a:lvl8pPr marL="1523783" indent="0" algn="ctr">
              <a:buNone/>
              <a:defRPr sz="762"/>
            </a:lvl8pPr>
            <a:lvl9pPr marL="1741467" indent="0" algn="ctr">
              <a:buNone/>
              <a:defRPr sz="762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247893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151192D8-C4DA-4D5C-9AA3-ADBEAABB0C24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192595" y="4937555"/>
            <a:ext cx="1215265" cy="284068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2543140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A3865CF9-1B59-4911-A7AC-251080CCE6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41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890" y="283280"/>
            <a:ext cx="3104670" cy="1030239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7890" y="1417963"/>
            <a:ext cx="3104670" cy="338032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247893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151192D8-C4DA-4D5C-9AA3-ADBEAABB0C24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192595" y="4937555"/>
            <a:ext cx="1215265" cy="284068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2543140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A3865CF9-1B59-4911-A7AC-251080CCE6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31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5624" y="1328550"/>
            <a:ext cx="3105426" cy="2215568"/>
          </a:xfrm>
          <a:prstGeom prst="rect">
            <a:avLst/>
          </a:prstGeom>
        </p:spPr>
        <p:txBody>
          <a:bodyPr anchor="b"/>
          <a:lstStyle>
            <a:lvl1pPr>
              <a:defRPr sz="2857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5624" y="3565483"/>
            <a:ext cx="3105426" cy="11655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1pPr>
            <a:lvl2pPr marL="217683" indent="0">
              <a:buNone/>
              <a:defRPr sz="952">
                <a:solidFill>
                  <a:schemeClr val="tx1">
                    <a:tint val="75000"/>
                  </a:schemeClr>
                </a:solidFill>
              </a:defRPr>
            </a:lvl2pPr>
            <a:lvl3pPr marL="435367" indent="0">
              <a:buNone/>
              <a:defRPr sz="857">
                <a:solidFill>
                  <a:schemeClr val="tx1">
                    <a:tint val="75000"/>
                  </a:schemeClr>
                </a:solidFill>
              </a:defRPr>
            </a:lvl3pPr>
            <a:lvl4pPr marL="653050" indent="0">
              <a:buNone/>
              <a:defRPr sz="762">
                <a:solidFill>
                  <a:schemeClr val="tx1">
                    <a:tint val="75000"/>
                  </a:schemeClr>
                </a:solidFill>
              </a:defRPr>
            </a:lvl4pPr>
            <a:lvl5pPr marL="870734" indent="0">
              <a:buNone/>
              <a:defRPr sz="762">
                <a:solidFill>
                  <a:schemeClr val="tx1">
                    <a:tint val="75000"/>
                  </a:schemeClr>
                </a:solidFill>
              </a:defRPr>
            </a:lvl5pPr>
            <a:lvl6pPr marL="1088417" indent="0">
              <a:buNone/>
              <a:defRPr sz="762">
                <a:solidFill>
                  <a:schemeClr val="tx1">
                    <a:tint val="75000"/>
                  </a:schemeClr>
                </a:solidFill>
              </a:defRPr>
            </a:lvl6pPr>
            <a:lvl7pPr marL="1306101" indent="0">
              <a:buNone/>
              <a:defRPr sz="762">
                <a:solidFill>
                  <a:schemeClr val="tx1">
                    <a:tint val="75000"/>
                  </a:schemeClr>
                </a:solidFill>
              </a:defRPr>
            </a:lvl7pPr>
            <a:lvl8pPr marL="1523783" indent="0">
              <a:buNone/>
              <a:defRPr sz="762">
                <a:solidFill>
                  <a:schemeClr val="tx1">
                    <a:tint val="75000"/>
                  </a:schemeClr>
                </a:solidFill>
              </a:defRPr>
            </a:lvl8pPr>
            <a:lvl9pPr marL="1741467" indent="0">
              <a:buNone/>
              <a:defRPr sz="7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247893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151192D8-C4DA-4D5C-9AA3-ADBEAABB0C24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192595" y="4937555"/>
            <a:ext cx="1215265" cy="284068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2543140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A3865CF9-1B59-4911-A7AC-251080CCE6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73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890" y="283280"/>
            <a:ext cx="3104670" cy="1030239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47891" y="1417963"/>
            <a:ext cx="1516059" cy="338032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836503" y="1417963"/>
            <a:ext cx="1516059" cy="338032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247893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151192D8-C4DA-4D5C-9AA3-ADBEAABB0C24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1192595" y="4937555"/>
            <a:ext cx="1215265" cy="284068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2543140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A3865CF9-1B59-4911-A7AC-251080CCE6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06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891" y="283280"/>
            <a:ext cx="3105426" cy="1030239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47890" y="1306394"/>
            <a:ext cx="1523616" cy="639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43" b="1"/>
            </a:lvl1pPr>
            <a:lvl2pPr marL="217683" indent="0">
              <a:buNone/>
              <a:defRPr sz="952" b="1"/>
            </a:lvl2pPr>
            <a:lvl3pPr marL="435367" indent="0">
              <a:buNone/>
              <a:defRPr sz="857" b="1"/>
            </a:lvl3pPr>
            <a:lvl4pPr marL="653050" indent="0">
              <a:buNone/>
              <a:defRPr sz="762" b="1"/>
            </a:lvl4pPr>
            <a:lvl5pPr marL="870734" indent="0">
              <a:buNone/>
              <a:defRPr sz="762" b="1"/>
            </a:lvl5pPr>
            <a:lvl6pPr marL="1088417" indent="0">
              <a:buNone/>
              <a:defRPr sz="762" b="1"/>
            </a:lvl6pPr>
            <a:lvl7pPr marL="1306101" indent="0">
              <a:buNone/>
              <a:defRPr sz="762" b="1"/>
            </a:lvl7pPr>
            <a:lvl8pPr marL="1523783" indent="0">
              <a:buNone/>
              <a:defRPr sz="762" b="1"/>
            </a:lvl8pPr>
            <a:lvl9pPr marL="1741467" indent="0">
              <a:buNone/>
              <a:defRPr sz="762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47890" y="1945744"/>
            <a:ext cx="1523616" cy="286283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822898" y="1306394"/>
            <a:ext cx="1530418" cy="639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43" b="1"/>
            </a:lvl1pPr>
            <a:lvl2pPr marL="217683" indent="0">
              <a:buNone/>
              <a:defRPr sz="952" b="1"/>
            </a:lvl2pPr>
            <a:lvl3pPr marL="435367" indent="0">
              <a:buNone/>
              <a:defRPr sz="857" b="1"/>
            </a:lvl3pPr>
            <a:lvl4pPr marL="653050" indent="0">
              <a:buNone/>
              <a:defRPr sz="762" b="1"/>
            </a:lvl4pPr>
            <a:lvl5pPr marL="870734" indent="0">
              <a:buNone/>
              <a:defRPr sz="762" b="1"/>
            </a:lvl5pPr>
            <a:lvl6pPr marL="1088417" indent="0">
              <a:buNone/>
              <a:defRPr sz="762" b="1"/>
            </a:lvl6pPr>
            <a:lvl7pPr marL="1306101" indent="0">
              <a:buNone/>
              <a:defRPr sz="762" b="1"/>
            </a:lvl7pPr>
            <a:lvl8pPr marL="1523783" indent="0">
              <a:buNone/>
              <a:defRPr sz="762" b="1"/>
            </a:lvl8pPr>
            <a:lvl9pPr marL="1741467" indent="0">
              <a:buNone/>
              <a:defRPr sz="762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822898" y="1945744"/>
            <a:ext cx="1530418" cy="286283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247893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151192D8-C4DA-4D5C-9AA3-ADBEAABB0C24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1192595" y="4937555"/>
            <a:ext cx="1215265" cy="284068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2543140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A3865CF9-1B59-4911-A7AC-251080CCE6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44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890" y="283280"/>
            <a:ext cx="3104670" cy="1030239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247893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151192D8-C4DA-4D5C-9AA3-ADBEAABB0C24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1192595" y="4937555"/>
            <a:ext cx="1215265" cy="284068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2543140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A3865CF9-1B59-4911-A7AC-251080CCE6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11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247893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151192D8-C4DA-4D5C-9AA3-ADBEAABB0C24}" type="datetimeFigureOut">
              <a:rPr kumimoji="1" lang="ja-JP" altLang="en-US" smtClean="0"/>
              <a:t>2015/9/1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1192595" y="4937555"/>
            <a:ext cx="1215265" cy="284068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2543140" y="4937555"/>
            <a:ext cx="809421" cy="284068"/>
          </a:xfrm>
          <a:prstGeom prst="rect">
            <a:avLst/>
          </a:prstGeom>
        </p:spPr>
        <p:txBody>
          <a:bodyPr/>
          <a:lstStyle/>
          <a:p>
            <a:fld id="{A3865CF9-1B59-4911-A7AC-251080CCE6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94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全国会A4リーフレット4雛形用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" y="0"/>
            <a:ext cx="3597800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217683" rtl="0" eaLnBrk="1" latinLnBrk="0" hangingPunct="1">
        <a:spcBef>
          <a:spcPct val="0"/>
        </a:spcBef>
        <a:buNone/>
        <a:defRPr kumimoji="1" sz="20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3263" indent="-163263" algn="l" defTabSz="217683" rtl="0" eaLnBrk="1" latinLnBrk="0" hangingPunct="1">
        <a:spcBef>
          <a:spcPct val="20000"/>
        </a:spcBef>
        <a:buFont typeface="Arial"/>
        <a:buChar char="•"/>
        <a:defRPr kumimoji="1"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53735" indent="-136053" algn="l" defTabSz="217683" rtl="0" eaLnBrk="1" latinLnBrk="0" hangingPunct="1">
        <a:spcBef>
          <a:spcPct val="20000"/>
        </a:spcBef>
        <a:buFont typeface="Arial"/>
        <a:buChar char="–"/>
        <a:defRPr kumimoji="1"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544208" indent="-108841" algn="l" defTabSz="217683" rtl="0" eaLnBrk="1" latinLnBrk="0" hangingPunct="1">
        <a:spcBef>
          <a:spcPct val="20000"/>
        </a:spcBef>
        <a:buFont typeface="Arial"/>
        <a:buChar char="•"/>
        <a:defRPr kumimoji="1" sz="1143" kern="1200">
          <a:solidFill>
            <a:schemeClr val="tx1"/>
          </a:solidFill>
          <a:latin typeface="+mn-lt"/>
          <a:ea typeface="+mn-ea"/>
          <a:cs typeface="+mn-cs"/>
        </a:defRPr>
      </a:lvl3pPr>
      <a:lvl4pPr marL="761891" indent="-108841" algn="l" defTabSz="217683" rtl="0" eaLnBrk="1" latinLnBrk="0" hangingPunct="1">
        <a:spcBef>
          <a:spcPct val="20000"/>
        </a:spcBef>
        <a:buFont typeface="Arial"/>
        <a:buChar char="–"/>
        <a:defRPr kumimoji="1" sz="952" kern="1200">
          <a:solidFill>
            <a:schemeClr val="tx1"/>
          </a:solidFill>
          <a:latin typeface="+mn-lt"/>
          <a:ea typeface="+mn-ea"/>
          <a:cs typeface="+mn-cs"/>
        </a:defRPr>
      </a:lvl4pPr>
      <a:lvl5pPr marL="979575" indent="-108841" algn="l" defTabSz="217683" rtl="0" eaLnBrk="1" latinLnBrk="0" hangingPunct="1">
        <a:spcBef>
          <a:spcPct val="20000"/>
        </a:spcBef>
        <a:buFont typeface="Arial"/>
        <a:buChar char="»"/>
        <a:defRPr kumimoji="1" sz="952" kern="1200">
          <a:solidFill>
            <a:schemeClr val="tx1"/>
          </a:solidFill>
          <a:latin typeface="+mn-lt"/>
          <a:ea typeface="+mn-ea"/>
          <a:cs typeface="+mn-cs"/>
        </a:defRPr>
      </a:lvl5pPr>
      <a:lvl6pPr marL="1197259" indent="-108841" algn="l" defTabSz="217683" rtl="0" eaLnBrk="1" latinLnBrk="0" hangingPunct="1">
        <a:spcBef>
          <a:spcPct val="20000"/>
        </a:spcBef>
        <a:buFont typeface="Arial"/>
        <a:buChar char="•"/>
        <a:defRPr kumimoji="1" sz="952" kern="1200">
          <a:solidFill>
            <a:schemeClr val="tx1"/>
          </a:solidFill>
          <a:latin typeface="+mn-lt"/>
          <a:ea typeface="+mn-ea"/>
          <a:cs typeface="+mn-cs"/>
        </a:defRPr>
      </a:lvl6pPr>
      <a:lvl7pPr marL="1414942" indent="-108841" algn="l" defTabSz="217683" rtl="0" eaLnBrk="1" latinLnBrk="0" hangingPunct="1">
        <a:spcBef>
          <a:spcPct val="20000"/>
        </a:spcBef>
        <a:buFont typeface="Arial"/>
        <a:buChar char="•"/>
        <a:defRPr kumimoji="1" sz="952" kern="1200">
          <a:solidFill>
            <a:schemeClr val="tx1"/>
          </a:solidFill>
          <a:latin typeface="+mn-lt"/>
          <a:ea typeface="+mn-ea"/>
          <a:cs typeface="+mn-cs"/>
        </a:defRPr>
      </a:lvl7pPr>
      <a:lvl8pPr marL="1632625" indent="-108841" algn="l" defTabSz="217683" rtl="0" eaLnBrk="1" latinLnBrk="0" hangingPunct="1">
        <a:spcBef>
          <a:spcPct val="20000"/>
        </a:spcBef>
        <a:buFont typeface="Arial"/>
        <a:buChar char="•"/>
        <a:defRPr kumimoji="1" sz="952" kern="1200">
          <a:solidFill>
            <a:schemeClr val="tx1"/>
          </a:solidFill>
          <a:latin typeface="+mn-lt"/>
          <a:ea typeface="+mn-ea"/>
          <a:cs typeface="+mn-cs"/>
        </a:defRPr>
      </a:lvl8pPr>
      <a:lvl9pPr marL="1850309" indent="-108841" algn="l" defTabSz="217683" rtl="0" eaLnBrk="1" latinLnBrk="0" hangingPunct="1">
        <a:spcBef>
          <a:spcPct val="20000"/>
        </a:spcBef>
        <a:buFont typeface="Arial"/>
        <a:buChar char="•"/>
        <a:defRPr kumimoji="1" sz="9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17683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1pPr>
      <a:lvl2pPr marL="217683" algn="l" defTabSz="217683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2pPr>
      <a:lvl3pPr marL="435367" algn="l" defTabSz="217683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3pPr>
      <a:lvl4pPr marL="653050" algn="l" defTabSz="217683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4pPr>
      <a:lvl5pPr marL="870734" algn="l" defTabSz="217683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5pPr>
      <a:lvl6pPr marL="1088417" algn="l" defTabSz="217683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6pPr>
      <a:lvl7pPr marL="1306101" algn="l" defTabSz="217683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7pPr>
      <a:lvl8pPr marL="1523783" algn="l" defTabSz="217683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8pPr>
      <a:lvl9pPr marL="1741467" algn="l" defTabSz="217683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45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35367" rtl="0" eaLnBrk="1" latinLnBrk="0" hangingPunct="1">
        <a:lnSpc>
          <a:spcPct val="90000"/>
        </a:lnSpc>
        <a:spcBef>
          <a:spcPct val="0"/>
        </a:spcBef>
        <a:buNone/>
        <a:defRPr kumimoji="1" sz="20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841" indent="-108841" algn="l" defTabSz="435367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kumimoji="1"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26525" indent="-108841" algn="l" defTabSz="435367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kumimoji="1" sz="1143" kern="1200">
          <a:solidFill>
            <a:schemeClr val="tx1"/>
          </a:solidFill>
          <a:latin typeface="+mn-lt"/>
          <a:ea typeface="+mn-ea"/>
          <a:cs typeface="+mn-cs"/>
        </a:defRPr>
      </a:lvl2pPr>
      <a:lvl3pPr marL="544208" indent="-108841" algn="l" defTabSz="435367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kumimoji="1" sz="952" kern="1200">
          <a:solidFill>
            <a:schemeClr val="tx1"/>
          </a:solidFill>
          <a:latin typeface="+mn-lt"/>
          <a:ea typeface="+mn-ea"/>
          <a:cs typeface="+mn-cs"/>
        </a:defRPr>
      </a:lvl3pPr>
      <a:lvl4pPr marL="761891" indent="-108841" algn="l" defTabSz="435367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4pPr>
      <a:lvl5pPr marL="979575" indent="-108841" algn="l" defTabSz="435367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5pPr>
      <a:lvl6pPr marL="1197259" indent="-108841" algn="l" defTabSz="435367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6pPr>
      <a:lvl7pPr marL="1414942" indent="-108841" algn="l" defTabSz="435367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7pPr>
      <a:lvl8pPr marL="1632625" indent="-108841" algn="l" defTabSz="435367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8pPr>
      <a:lvl9pPr marL="1850309" indent="-108841" algn="l" defTabSz="435367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35367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1pPr>
      <a:lvl2pPr marL="217683" algn="l" defTabSz="435367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2pPr>
      <a:lvl3pPr marL="435367" algn="l" defTabSz="435367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3pPr>
      <a:lvl4pPr marL="653050" algn="l" defTabSz="435367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4pPr>
      <a:lvl5pPr marL="870734" algn="l" defTabSz="435367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5pPr>
      <a:lvl6pPr marL="1088417" algn="l" defTabSz="435367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6pPr>
      <a:lvl7pPr marL="1306101" algn="l" defTabSz="435367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7pPr>
      <a:lvl8pPr marL="1523783" algn="l" defTabSz="435367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8pPr>
      <a:lvl9pPr marL="1741467" algn="l" defTabSz="435367" rtl="0" eaLnBrk="1" latinLnBrk="0" hangingPunct="1">
        <a:defRPr kumimoji="1" sz="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9823" y="2907285"/>
            <a:ext cx="3086693" cy="20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762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マイナンバー制度への対応は、木村経営ブレーンにお任せください。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9625" r="4321"/>
          <a:stretch/>
        </p:blipFill>
        <p:spPr>
          <a:xfrm>
            <a:off x="168602" y="177296"/>
            <a:ext cx="3269588" cy="4570548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138113" y="3687456"/>
            <a:ext cx="3467100" cy="1647493"/>
            <a:chOff x="157547" y="8511569"/>
            <a:chExt cx="7417692" cy="1343986"/>
          </a:xfrm>
          <a:solidFill>
            <a:schemeClr val="bg1"/>
          </a:solidFill>
        </p:grpSpPr>
        <p:sp>
          <p:nvSpPr>
            <p:cNvPr id="3" name="テキスト ボックス 2"/>
            <p:cNvSpPr txBox="1"/>
            <p:nvPr/>
          </p:nvSpPr>
          <p:spPr>
            <a:xfrm>
              <a:off x="1278624" y="8511570"/>
              <a:ext cx="6296615" cy="12732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36000" tIns="36000" rIns="36000" bIns="36000" rtlCol="0">
              <a:noAutofit/>
            </a:bodyPr>
            <a:lstStyle/>
            <a:p>
              <a:pPr>
                <a:spcBef>
                  <a:spcPts val="162"/>
                </a:spcBef>
              </a:pP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平成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27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年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9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月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30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日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(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水</a:t>
              </a:r>
              <a:r>
                <a:rPr lang="en-US" altLang="ja-JP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)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 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午後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2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時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00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分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～</a:t>
              </a:r>
              <a:r>
                <a:rPr lang="en-US" altLang="ja-JP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4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時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00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分 </a:t>
              </a:r>
              <a:r>
                <a:rPr lang="en-US" altLang="ja-JP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(1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時</a:t>
              </a:r>
              <a:r>
                <a:rPr lang="en-US" altLang="ja-JP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40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分受付開始</a:t>
              </a:r>
              <a:r>
                <a:rPr lang="en-US" altLang="ja-JP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)</a:t>
              </a:r>
              <a:endPara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>
                <a:spcBef>
                  <a:spcPts val="162"/>
                </a:spcBef>
              </a:pP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金沢流通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会館 </a:t>
              </a:r>
              <a:r>
                <a:rPr lang="en-US" altLang="ja-JP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4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階研修室 </a:t>
              </a:r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〒</a:t>
              </a:r>
              <a:r>
                <a:rPr lang="en-US" altLang="ja-JP" sz="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920-0061</a:t>
              </a:r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 金沢市</a:t>
              </a:r>
              <a:r>
                <a:rPr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問屋町</a:t>
              </a:r>
              <a:r>
                <a:rPr lang="en-US" altLang="ja-JP" sz="6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2</a:t>
              </a:r>
              <a:r>
                <a:rPr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丁目</a:t>
              </a:r>
              <a:r>
                <a:rPr lang="en-US" altLang="ja-JP" sz="6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61</a:t>
              </a:r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番地</a:t>
              </a:r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>
                <a:spcBef>
                  <a:spcPts val="162"/>
                </a:spcBef>
              </a:pP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経営者、経営幹部、総務・経理担当者</a:t>
              </a:r>
            </a:p>
            <a:p>
              <a:pPr>
                <a:spcBef>
                  <a:spcPts val="162"/>
                </a:spcBef>
              </a:pP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無料</a:t>
              </a:r>
            </a:p>
            <a:p>
              <a:pPr>
                <a:spcBef>
                  <a:spcPts val="162"/>
                </a:spcBef>
              </a:pP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100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名　</a:t>
              </a:r>
              <a:r>
                <a:rPr lang="en-US" altLang="ja-JP" sz="6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※</a:t>
              </a:r>
              <a:r>
                <a:rPr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定員になり次第締め切らせていただきます。</a:t>
              </a:r>
              <a:endPara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>
                <a:spcBef>
                  <a:spcPts val="162"/>
                </a:spcBef>
              </a:pP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①お電話 </a:t>
              </a:r>
              <a:r>
                <a:rPr lang="en-US" altLang="ja-JP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076-260-1666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(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代</a:t>
              </a:r>
              <a:r>
                <a:rPr lang="en-US" altLang="ja-JP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) 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 ②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E</a:t>
              </a:r>
              <a:r>
                <a:rPr lang="ja-JP" altLang="en-US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メール </a:t>
              </a:r>
              <a:r>
                <a:rPr lang="en-US" altLang="ja-JP" sz="7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info@kkb-jp.com</a:t>
              </a:r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>
                <a:spcBef>
                  <a:spcPts val="162"/>
                </a:spcBef>
              </a:pP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(</a:t>
              </a:r>
              <a:r>
                <a:rPr lang="ja-JP" altLang="en-US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もしくは、当社担当者まで直接お申し付け頂いても結構です</a:t>
              </a:r>
              <a:r>
                <a:rPr lang="en-US" altLang="ja-JP" sz="7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)</a:t>
              </a:r>
            </a:p>
            <a:p>
              <a:pPr>
                <a:spcBef>
                  <a:spcPts val="162"/>
                </a:spcBef>
              </a:pPr>
              <a:endParaRPr lang="en-US" altLang="ja-JP" sz="500" dirty="0" smtClean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>
                <a:spcBef>
                  <a:spcPts val="162"/>
                </a:spcBef>
              </a:pPr>
              <a:endPara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>
                <a:spcBef>
                  <a:spcPts val="162"/>
                </a:spcBef>
              </a:pPr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〒</a:t>
              </a:r>
              <a:r>
                <a:rPr lang="en-US" altLang="ja-JP" sz="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920-0027 </a:t>
              </a:r>
              <a:r>
                <a:rPr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金沢市駅西新町</a:t>
              </a:r>
              <a:r>
                <a:rPr lang="en-US" altLang="ja-JP" sz="6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3</a:t>
              </a:r>
              <a:r>
                <a:rPr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丁目</a:t>
              </a:r>
              <a:r>
                <a:rPr lang="en-US" altLang="ja-JP" sz="6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4</a:t>
              </a:r>
              <a:r>
                <a:rPr lang="ja-JP" altLang="en-US" sz="6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番</a:t>
              </a:r>
              <a:r>
                <a:rPr lang="en-US" altLang="ja-JP" sz="6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33</a:t>
              </a:r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号</a:t>
              </a:r>
              <a:endParaRPr lang="en-US" altLang="ja-JP" sz="600" dirty="0" smtClean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>
                <a:spcBef>
                  <a:spcPts val="162"/>
                </a:spcBef>
              </a:pPr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電話 </a:t>
              </a:r>
              <a:r>
                <a:rPr lang="en-US" altLang="ja-JP" sz="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076-260-1666  </a:t>
              </a:r>
              <a:r>
                <a:rPr lang="ja-JP" altLang="en-US" sz="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ホームページ</a:t>
              </a:r>
              <a:r>
                <a:rPr lang="en-US" altLang="ja-JP" sz="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 </a:t>
              </a:r>
              <a:r>
                <a:rPr lang="en-US" altLang="ja-JP" sz="6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http://www.kkb-jp.com/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91905" y="8511571"/>
              <a:ext cx="927480" cy="12351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dist">
                <a:spcBef>
                  <a:spcPts val="162"/>
                </a:spcBef>
              </a:pPr>
              <a:r>
                <a:rPr lang="ja-JP" altLang="en-US" sz="700" spc="-7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日時</a:t>
              </a:r>
            </a:p>
            <a:p>
              <a:pPr algn="dist">
                <a:spcBef>
                  <a:spcPts val="162"/>
                </a:spcBef>
              </a:pPr>
              <a:r>
                <a:rPr lang="ja-JP" altLang="en-US" sz="700" spc="-7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会場</a:t>
              </a:r>
            </a:p>
            <a:p>
              <a:pPr algn="dist">
                <a:spcBef>
                  <a:spcPts val="162"/>
                </a:spcBef>
              </a:pPr>
              <a:r>
                <a:rPr lang="ja-JP" altLang="en-US" sz="700" spc="-7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対象者</a:t>
              </a:r>
            </a:p>
            <a:p>
              <a:pPr algn="dist">
                <a:spcBef>
                  <a:spcPts val="162"/>
                </a:spcBef>
              </a:pPr>
              <a:r>
                <a:rPr lang="ja-JP" altLang="en-US" sz="700" spc="-7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参加費</a:t>
              </a:r>
            </a:p>
            <a:p>
              <a:pPr algn="dist">
                <a:spcBef>
                  <a:spcPts val="162"/>
                </a:spcBef>
              </a:pPr>
              <a:r>
                <a:rPr lang="ja-JP" altLang="en-US" sz="700" spc="-7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定員</a:t>
              </a:r>
            </a:p>
            <a:p>
              <a:pPr algn="dist">
                <a:spcBef>
                  <a:spcPts val="162"/>
                </a:spcBef>
              </a:pPr>
              <a:r>
                <a:rPr lang="ja-JP" altLang="en-US" sz="700" spc="-7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申込方法</a:t>
              </a:r>
              <a:endParaRPr lang="en-US" altLang="ja-JP" sz="700" spc="-7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 algn="dist">
                <a:spcBef>
                  <a:spcPts val="162"/>
                </a:spcBef>
              </a:pPr>
              <a:endParaRPr lang="en-US" altLang="ja-JP" sz="700" spc="-71" dirty="0" smtClean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 algn="dist">
                <a:spcBef>
                  <a:spcPts val="162"/>
                </a:spcBef>
              </a:pPr>
              <a:r>
                <a:rPr lang="ja-JP" altLang="en-US" sz="700" spc="-7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主催</a:t>
              </a:r>
              <a:endParaRPr lang="en-US" altLang="ja-JP" sz="700" spc="-71" dirty="0" smtClean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 algn="dist">
                <a:spcBef>
                  <a:spcPts val="162"/>
                </a:spcBef>
              </a:pPr>
              <a:endParaRPr lang="en-US" altLang="ja-JP" sz="700" spc="-7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 algn="dist">
                <a:spcBef>
                  <a:spcPts val="162"/>
                </a:spcBef>
              </a:pPr>
              <a:endParaRPr lang="en-US" altLang="ja-JP" sz="700" spc="-71" dirty="0" smtClean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 algn="dist">
                <a:spcBef>
                  <a:spcPts val="162"/>
                </a:spcBef>
              </a:pPr>
              <a:endParaRPr lang="en-US" altLang="ja-JP" sz="700" spc="-7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57547" y="8511569"/>
              <a:ext cx="283019" cy="13439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36000" rIns="0" bIns="36000" rtlCol="0">
              <a:spAutoFit/>
            </a:bodyPr>
            <a:lstStyle/>
            <a:p>
              <a:pPr algn="r">
                <a:spcBef>
                  <a:spcPts val="162"/>
                </a:spcBef>
              </a:pPr>
              <a:r>
                <a:rPr lang="en-US" altLang="ja-JP" sz="700" spc="-71" dirty="0">
                  <a:solidFill>
                    <a:srgbClr val="95A7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▶</a:t>
              </a:r>
              <a:endParaRPr lang="ja-JP" altLang="en-US" sz="700" spc="-7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 algn="r">
                <a:spcBef>
                  <a:spcPts val="162"/>
                </a:spcBef>
              </a:pPr>
              <a:r>
                <a:rPr lang="en-US" altLang="ja-JP" sz="700" spc="-71" dirty="0">
                  <a:solidFill>
                    <a:srgbClr val="95A7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▶</a:t>
              </a:r>
              <a:endParaRPr lang="ja-JP" altLang="en-US" sz="700" spc="-7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 algn="r">
                <a:spcBef>
                  <a:spcPts val="162"/>
                </a:spcBef>
              </a:pPr>
              <a:r>
                <a:rPr lang="en-US" altLang="ja-JP" sz="700" spc="-71" dirty="0">
                  <a:solidFill>
                    <a:srgbClr val="95A7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▶</a:t>
              </a:r>
              <a:endParaRPr lang="ja-JP" altLang="en-US" sz="700" spc="-7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 algn="r">
                <a:spcBef>
                  <a:spcPts val="162"/>
                </a:spcBef>
              </a:pPr>
              <a:r>
                <a:rPr lang="en-US" altLang="ja-JP" sz="700" spc="-71" dirty="0">
                  <a:solidFill>
                    <a:srgbClr val="95A7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▶</a:t>
              </a:r>
              <a:endParaRPr lang="ja-JP" altLang="en-US" sz="700" spc="-7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 algn="r">
                <a:spcBef>
                  <a:spcPts val="162"/>
                </a:spcBef>
              </a:pPr>
              <a:r>
                <a:rPr lang="en-US" altLang="ja-JP" sz="700" spc="-71" dirty="0">
                  <a:solidFill>
                    <a:srgbClr val="95A7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▶</a:t>
              </a:r>
              <a:endParaRPr lang="ja-JP" altLang="en-US" sz="700" spc="-7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 algn="r">
                <a:spcBef>
                  <a:spcPts val="162"/>
                </a:spcBef>
              </a:pPr>
              <a:r>
                <a:rPr lang="en-US" altLang="ja-JP" sz="700" spc="-71" dirty="0">
                  <a:solidFill>
                    <a:srgbClr val="95A7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▶</a:t>
              </a:r>
            </a:p>
            <a:p>
              <a:pPr algn="r">
                <a:spcBef>
                  <a:spcPts val="162"/>
                </a:spcBef>
              </a:pPr>
              <a:endParaRPr lang="ja-JP" altLang="en-US" sz="700" spc="-7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 algn="r">
                <a:spcBef>
                  <a:spcPts val="162"/>
                </a:spcBef>
              </a:pPr>
              <a:r>
                <a:rPr lang="en-US" altLang="ja-JP" sz="700" spc="-71" dirty="0" smtClean="0">
                  <a:solidFill>
                    <a:srgbClr val="95A7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▶</a:t>
              </a:r>
            </a:p>
            <a:p>
              <a:pPr algn="r">
                <a:spcBef>
                  <a:spcPts val="162"/>
                </a:spcBef>
              </a:pPr>
              <a:endParaRPr lang="en-US" altLang="ja-JP" sz="700" spc="-71" dirty="0">
                <a:solidFill>
                  <a:srgbClr val="95A7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 algn="r">
                <a:spcBef>
                  <a:spcPts val="162"/>
                </a:spcBef>
              </a:pPr>
              <a:endParaRPr lang="en-US" altLang="ja-JP" sz="700" spc="-71" dirty="0" smtClean="0">
                <a:solidFill>
                  <a:srgbClr val="95A7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 algn="r">
                <a:spcBef>
                  <a:spcPts val="162"/>
                </a:spcBef>
              </a:pPr>
              <a:endParaRPr lang="en-US" altLang="ja-JP" sz="700" spc="-71" dirty="0">
                <a:solidFill>
                  <a:srgbClr val="95A7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  <a:p>
              <a:pPr algn="r">
                <a:spcBef>
                  <a:spcPts val="162"/>
                </a:spcBef>
              </a:pPr>
              <a:endParaRPr lang="en-US" altLang="ja-JP" sz="700" spc="-71" dirty="0">
                <a:solidFill>
                  <a:srgbClr val="95A7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</p:txBody>
        </p:sp>
      </p:grp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6" y="4628502"/>
            <a:ext cx="1561775" cy="24690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59823" y="2451681"/>
            <a:ext cx="30771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700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マイナンバー制度への対応は</a:t>
            </a:r>
            <a:r>
              <a:rPr lang="ja-JP" altLang="en-US" sz="700" dirty="0" smtClean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、木村経営ブレーンに</a:t>
            </a:r>
            <a:r>
              <a:rPr lang="ja-JP" altLang="en-US" sz="700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お任せください。</a:t>
            </a:r>
            <a:endParaRPr kumimoji="1" lang="ja-JP" altLang="en-US" sz="700" dirty="0">
              <a:solidFill>
                <a:schemeClr val="bg1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03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ユーザー設定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HGP明朝B</vt:lpstr>
      <vt:lpstr>Meiryo UI</vt:lpstr>
      <vt:lpstr>ＭＳ Ｐゴシック</vt:lpstr>
      <vt:lpstr>ヒラギノ角ゴ Pro W3</vt:lpstr>
      <vt:lpstr>Arial</vt:lpstr>
      <vt:lpstr>Calibri</vt:lpstr>
      <vt:lpstr>Calibri Light</vt:lpstr>
      <vt:lpstr>ホワイト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2015-06-03T02:46:32Z</dcterms:created>
  <dcterms:modified xsi:type="dcterms:W3CDTF">2015-09-01T05:32:34Z</dcterms:modified>
</cp:coreProperties>
</file>